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shek Sahu" userId="e8dad8c8b10b8b0a" providerId="LiveId" clId="{5E40948C-3BEB-4D41-9945-FE49FA4EF259}"/>
    <pc:docChg chg="undo redo custSel addSld delSld modSld">
      <pc:chgData name="Abhishek Sahu" userId="e8dad8c8b10b8b0a" providerId="LiveId" clId="{5E40948C-3BEB-4D41-9945-FE49FA4EF259}" dt="2020-11-10T08:57:28.988" v="422" actId="207"/>
      <pc:docMkLst>
        <pc:docMk/>
      </pc:docMkLst>
      <pc:sldChg chg="modTransition">
        <pc:chgData name="Abhishek Sahu" userId="e8dad8c8b10b8b0a" providerId="LiveId" clId="{5E40948C-3BEB-4D41-9945-FE49FA4EF259}" dt="2020-11-10T03:09:30.937" v="17"/>
        <pc:sldMkLst>
          <pc:docMk/>
          <pc:sldMk cId="4239740577" sldId="256"/>
        </pc:sldMkLst>
      </pc:sldChg>
      <pc:sldChg chg="modTransition">
        <pc:chgData name="Abhishek Sahu" userId="e8dad8c8b10b8b0a" providerId="LiveId" clId="{5E40948C-3BEB-4D41-9945-FE49FA4EF259}" dt="2020-11-10T03:10:15.270" v="22"/>
        <pc:sldMkLst>
          <pc:docMk/>
          <pc:sldMk cId="1148255178" sldId="257"/>
        </pc:sldMkLst>
      </pc:sldChg>
      <pc:sldChg chg="modTransition">
        <pc:chgData name="Abhishek Sahu" userId="e8dad8c8b10b8b0a" providerId="LiveId" clId="{5E40948C-3BEB-4D41-9945-FE49FA4EF259}" dt="2020-11-10T03:40:08.646" v="276"/>
        <pc:sldMkLst>
          <pc:docMk/>
          <pc:sldMk cId="1349914370" sldId="258"/>
        </pc:sldMkLst>
      </pc:sldChg>
      <pc:sldChg chg="modTransition">
        <pc:chgData name="Abhishek Sahu" userId="e8dad8c8b10b8b0a" providerId="LiveId" clId="{5E40948C-3BEB-4D41-9945-FE49FA4EF259}" dt="2020-11-10T03:10:22.984" v="24"/>
        <pc:sldMkLst>
          <pc:docMk/>
          <pc:sldMk cId="3824419733" sldId="259"/>
        </pc:sldMkLst>
      </pc:sldChg>
      <pc:sldChg chg="modTransition modAnim">
        <pc:chgData name="Abhishek Sahu" userId="e8dad8c8b10b8b0a" providerId="LiveId" clId="{5E40948C-3BEB-4D41-9945-FE49FA4EF259}" dt="2020-11-10T03:43:00.855" v="306"/>
        <pc:sldMkLst>
          <pc:docMk/>
          <pc:sldMk cId="2473925879" sldId="260"/>
        </pc:sldMkLst>
      </pc:sldChg>
      <pc:sldChg chg="modTransition">
        <pc:chgData name="Abhishek Sahu" userId="e8dad8c8b10b8b0a" providerId="LiveId" clId="{5E40948C-3BEB-4D41-9945-FE49FA4EF259}" dt="2020-11-10T03:10:39.690" v="27"/>
        <pc:sldMkLst>
          <pc:docMk/>
          <pc:sldMk cId="1985441483" sldId="261"/>
        </pc:sldMkLst>
      </pc:sldChg>
      <pc:sldChg chg="modTransition">
        <pc:chgData name="Abhishek Sahu" userId="e8dad8c8b10b8b0a" providerId="LiveId" clId="{5E40948C-3BEB-4D41-9945-FE49FA4EF259}" dt="2020-11-10T03:10:42.949" v="28"/>
        <pc:sldMkLst>
          <pc:docMk/>
          <pc:sldMk cId="381080877" sldId="262"/>
        </pc:sldMkLst>
      </pc:sldChg>
      <pc:sldChg chg="modTransition">
        <pc:chgData name="Abhishek Sahu" userId="e8dad8c8b10b8b0a" providerId="LiveId" clId="{5E40948C-3BEB-4D41-9945-FE49FA4EF259}" dt="2020-11-10T03:10:47.737" v="29"/>
        <pc:sldMkLst>
          <pc:docMk/>
          <pc:sldMk cId="1192176023" sldId="263"/>
        </pc:sldMkLst>
      </pc:sldChg>
      <pc:sldChg chg="modTransition modAnim">
        <pc:chgData name="Abhishek Sahu" userId="e8dad8c8b10b8b0a" providerId="LiveId" clId="{5E40948C-3BEB-4D41-9945-FE49FA4EF259}" dt="2020-11-10T03:43:08.209" v="307"/>
        <pc:sldMkLst>
          <pc:docMk/>
          <pc:sldMk cId="3701224627" sldId="264"/>
        </pc:sldMkLst>
      </pc:sldChg>
      <pc:sldChg chg="modTransition modAnim">
        <pc:chgData name="Abhishek Sahu" userId="e8dad8c8b10b8b0a" providerId="LiveId" clId="{5E40948C-3BEB-4D41-9945-FE49FA4EF259}" dt="2020-11-10T03:45:39.392" v="322"/>
        <pc:sldMkLst>
          <pc:docMk/>
          <pc:sldMk cId="770786710" sldId="265"/>
        </pc:sldMkLst>
      </pc:sldChg>
      <pc:sldChg chg="modTransition modAnim">
        <pc:chgData name="Abhishek Sahu" userId="e8dad8c8b10b8b0a" providerId="LiveId" clId="{5E40948C-3BEB-4D41-9945-FE49FA4EF259}" dt="2020-11-10T03:43:19.759" v="309"/>
        <pc:sldMkLst>
          <pc:docMk/>
          <pc:sldMk cId="2151292672" sldId="266"/>
        </pc:sldMkLst>
      </pc:sldChg>
      <pc:sldChg chg="modTransition">
        <pc:chgData name="Abhishek Sahu" userId="e8dad8c8b10b8b0a" providerId="LiveId" clId="{5E40948C-3BEB-4D41-9945-FE49FA4EF259}" dt="2020-11-10T03:40:13.552" v="278"/>
        <pc:sldMkLst>
          <pc:docMk/>
          <pc:sldMk cId="2461519050" sldId="267"/>
        </pc:sldMkLst>
      </pc:sldChg>
      <pc:sldChg chg="modTransition">
        <pc:chgData name="Abhishek Sahu" userId="e8dad8c8b10b8b0a" providerId="LiveId" clId="{5E40948C-3BEB-4D41-9945-FE49FA4EF259}" dt="2020-11-10T03:12:18.062" v="66"/>
        <pc:sldMkLst>
          <pc:docMk/>
          <pc:sldMk cId="1829767781" sldId="268"/>
        </pc:sldMkLst>
      </pc:sldChg>
      <pc:sldChg chg="modTransition modAnim">
        <pc:chgData name="Abhishek Sahu" userId="e8dad8c8b10b8b0a" providerId="LiveId" clId="{5E40948C-3BEB-4D41-9945-FE49FA4EF259}" dt="2020-11-10T03:43:24.294" v="310"/>
        <pc:sldMkLst>
          <pc:docMk/>
          <pc:sldMk cId="87179767" sldId="269"/>
        </pc:sldMkLst>
      </pc:sldChg>
      <pc:sldChg chg="addSp delSp modSp add del mod modTransition modAnim">
        <pc:chgData name="Abhishek Sahu" userId="e8dad8c8b10b8b0a" providerId="LiveId" clId="{5E40948C-3BEB-4D41-9945-FE49FA4EF259}" dt="2020-11-10T03:43:28.092" v="311"/>
        <pc:sldMkLst>
          <pc:docMk/>
          <pc:sldMk cId="504689366" sldId="270"/>
        </pc:sldMkLst>
        <pc:spChg chg="del mod">
          <ac:chgData name="Abhishek Sahu" userId="e8dad8c8b10b8b0a" providerId="LiveId" clId="{5E40948C-3BEB-4D41-9945-FE49FA4EF259}" dt="2020-11-10T03:20:57.502" v="191" actId="478"/>
          <ac:spMkLst>
            <pc:docMk/>
            <pc:sldMk cId="504689366" sldId="270"/>
            <ac:spMk id="3" creationId="{04349560-40E3-40D4-A7C1-126E71CFAD39}"/>
          </ac:spMkLst>
        </pc:spChg>
        <pc:spChg chg="add del mod">
          <ac:chgData name="Abhishek Sahu" userId="e8dad8c8b10b8b0a" providerId="LiveId" clId="{5E40948C-3BEB-4D41-9945-FE49FA4EF259}" dt="2020-11-10T03:26:20.400" v="192"/>
          <ac:spMkLst>
            <pc:docMk/>
            <pc:sldMk cId="504689366" sldId="270"/>
            <ac:spMk id="4" creationId="{4C1EAA89-5BC9-4762-A07E-4260CB722B26}"/>
          </ac:spMkLst>
        </pc:spChg>
        <pc:picChg chg="del mod">
          <ac:chgData name="Abhishek Sahu" userId="e8dad8c8b10b8b0a" providerId="LiveId" clId="{5E40948C-3BEB-4D41-9945-FE49FA4EF259}" dt="2020-11-10T03:20:45.106" v="186" actId="478"/>
          <ac:picMkLst>
            <pc:docMk/>
            <pc:sldMk cId="504689366" sldId="270"/>
            <ac:picMk id="5" creationId="{D229BEF9-6802-411C-8058-3B5E42EBC006}"/>
          </ac:picMkLst>
        </pc:picChg>
        <pc:picChg chg="add mod">
          <ac:chgData name="Abhishek Sahu" userId="e8dad8c8b10b8b0a" providerId="LiveId" clId="{5E40948C-3BEB-4D41-9945-FE49FA4EF259}" dt="2020-11-10T03:26:20.400" v="192"/>
          <ac:picMkLst>
            <pc:docMk/>
            <pc:sldMk cId="504689366" sldId="270"/>
            <ac:picMk id="6" creationId="{CACAD5B3-54CB-4DE8-A7BF-C9415632F491}"/>
          </ac:picMkLst>
        </pc:picChg>
      </pc:sldChg>
      <pc:sldChg chg="addSp">
        <pc:chgData name="Abhishek Sahu" userId="e8dad8c8b10b8b0a" providerId="LiveId" clId="{5E40948C-3BEB-4D41-9945-FE49FA4EF259}" dt="2020-11-10T03:20:49.229" v="187"/>
        <pc:sldMkLst>
          <pc:docMk/>
          <pc:sldMk cId="1791090349" sldId="270"/>
        </pc:sldMkLst>
        <pc:spChg chg="add">
          <ac:chgData name="Abhishek Sahu" userId="e8dad8c8b10b8b0a" providerId="LiveId" clId="{5E40948C-3BEB-4D41-9945-FE49FA4EF259}" dt="2020-11-10T03:20:49.229" v="187"/>
          <ac:spMkLst>
            <pc:docMk/>
            <pc:sldMk cId="1791090349" sldId="270"/>
            <ac:spMk id="3" creationId="{04349560-40E3-40D4-A7C1-126E71CFAD39}"/>
          </ac:spMkLst>
        </pc:spChg>
      </pc:sldChg>
      <pc:sldChg chg="modTransition modAnim">
        <pc:chgData name="Abhishek Sahu" userId="e8dad8c8b10b8b0a" providerId="LiveId" clId="{5E40948C-3BEB-4D41-9945-FE49FA4EF259}" dt="2020-11-10T03:43:43.724" v="315"/>
        <pc:sldMkLst>
          <pc:docMk/>
          <pc:sldMk cId="2115187012" sldId="271"/>
        </pc:sldMkLst>
      </pc:sldChg>
      <pc:sldChg chg="addSp">
        <pc:chgData name="Abhishek Sahu" userId="e8dad8c8b10b8b0a" providerId="LiveId" clId="{5E40948C-3BEB-4D41-9945-FE49FA4EF259}" dt="2020-11-10T03:55:39.887" v="348"/>
        <pc:sldMkLst>
          <pc:docMk/>
          <pc:sldMk cId="856257586" sldId="272"/>
        </pc:sldMkLst>
        <pc:picChg chg="add">
          <ac:chgData name="Abhishek Sahu" userId="e8dad8c8b10b8b0a" providerId="LiveId" clId="{5E40948C-3BEB-4D41-9945-FE49FA4EF259}" dt="2020-11-10T03:55:39.887" v="348"/>
          <ac:picMkLst>
            <pc:docMk/>
            <pc:sldMk cId="856257586" sldId="272"/>
            <ac:picMk id="1026" creationId="{50F7D19E-4E7F-45ED-A058-5CEC76DFFCEC}"/>
          </ac:picMkLst>
        </pc:picChg>
      </pc:sldChg>
      <pc:sldChg chg="addSp">
        <pc:chgData name="Abhishek Sahu" userId="e8dad8c8b10b8b0a" providerId="LiveId" clId="{5E40948C-3BEB-4D41-9945-FE49FA4EF259}" dt="2020-11-10T03:57:40.688" v="356"/>
        <pc:sldMkLst>
          <pc:docMk/>
          <pc:sldMk cId="3288702591" sldId="272"/>
        </pc:sldMkLst>
        <pc:picChg chg="add">
          <ac:chgData name="Abhishek Sahu" userId="e8dad8c8b10b8b0a" providerId="LiveId" clId="{5E40948C-3BEB-4D41-9945-FE49FA4EF259}" dt="2020-11-10T03:57:40.688" v="356"/>
          <ac:picMkLst>
            <pc:docMk/>
            <pc:sldMk cId="3288702591" sldId="272"/>
            <ac:picMk id="2050" creationId="{6EEF51D7-E049-49B0-97AA-7E3C79C9C429}"/>
          </ac:picMkLst>
        </pc:picChg>
      </pc:sldChg>
      <pc:sldChg chg="delSp modSp add del mod modTransition">
        <pc:chgData name="Abhishek Sahu" userId="e8dad8c8b10b8b0a" providerId="LiveId" clId="{5E40948C-3BEB-4D41-9945-FE49FA4EF259}" dt="2020-11-10T03:58:36.796" v="382"/>
        <pc:sldMkLst>
          <pc:docMk/>
          <pc:sldMk cId="3416720860" sldId="272"/>
        </pc:sldMkLst>
        <pc:spChg chg="mod">
          <ac:chgData name="Abhishek Sahu" userId="e8dad8c8b10b8b0a" providerId="LiveId" clId="{5E40948C-3BEB-4D41-9945-FE49FA4EF259}" dt="2020-11-10T03:58:04.446" v="361" actId="207"/>
          <ac:spMkLst>
            <pc:docMk/>
            <pc:sldMk cId="3416720860" sldId="272"/>
            <ac:spMk id="2" creationId="{1B2A8691-7539-4410-8778-65C3923C9169}"/>
          </ac:spMkLst>
        </pc:spChg>
        <pc:picChg chg="del mod">
          <ac:chgData name="Abhishek Sahu" userId="e8dad8c8b10b8b0a" providerId="LiveId" clId="{5E40948C-3BEB-4D41-9945-FE49FA4EF259}" dt="2020-11-10T03:57:38.825" v="355" actId="478"/>
          <ac:picMkLst>
            <pc:docMk/>
            <pc:sldMk cId="3416720860" sldId="272"/>
            <ac:picMk id="1026" creationId="{50F7D19E-4E7F-45ED-A058-5CEC76DFFCEC}"/>
          </ac:picMkLst>
        </pc:picChg>
        <pc:picChg chg="mod">
          <ac:chgData name="Abhishek Sahu" userId="e8dad8c8b10b8b0a" providerId="LiveId" clId="{5E40948C-3BEB-4D41-9945-FE49FA4EF259}" dt="2020-11-10T03:58:36.796" v="382"/>
          <ac:picMkLst>
            <pc:docMk/>
            <pc:sldMk cId="3416720860" sldId="272"/>
            <ac:picMk id="2050" creationId="{6EEF51D7-E049-49B0-97AA-7E3C79C9C429}"/>
          </ac:picMkLst>
        </pc:picChg>
        <pc:picChg chg="del mod">
          <ac:chgData name="Abhishek Sahu" userId="e8dad8c8b10b8b0a" providerId="LiveId" clId="{5E40948C-3BEB-4D41-9945-FE49FA4EF259}" dt="2020-11-10T03:55:36.463" v="347" actId="478"/>
          <ac:picMkLst>
            <pc:docMk/>
            <pc:sldMk cId="3416720860" sldId="272"/>
            <ac:picMk id="7170" creationId="{06B4F550-BA27-4702-B009-A51668E0A6D9}"/>
          </ac:picMkLst>
        </pc:picChg>
      </pc:sldChg>
      <pc:sldChg chg="modTransition">
        <pc:chgData name="Abhishek Sahu" userId="e8dad8c8b10b8b0a" providerId="LiveId" clId="{5E40948C-3BEB-4D41-9945-FE49FA4EF259}" dt="2020-11-10T03:12:46.720" v="92"/>
        <pc:sldMkLst>
          <pc:docMk/>
          <pc:sldMk cId="1072977213" sldId="273"/>
        </pc:sldMkLst>
      </pc:sldChg>
      <pc:sldChg chg="modTransition">
        <pc:chgData name="Abhishek Sahu" userId="e8dad8c8b10b8b0a" providerId="LiveId" clId="{5E40948C-3BEB-4D41-9945-FE49FA4EF259}" dt="2020-11-10T03:12:49.217" v="93"/>
        <pc:sldMkLst>
          <pc:docMk/>
          <pc:sldMk cId="2017292127" sldId="274"/>
        </pc:sldMkLst>
      </pc:sldChg>
      <pc:sldChg chg="modTransition">
        <pc:chgData name="Abhishek Sahu" userId="e8dad8c8b10b8b0a" providerId="LiveId" clId="{5E40948C-3BEB-4D41-9945-FE49FA4EF259}" dt="2020-11-10T03:12:51.863" v="94"/>
        <pc:sldMkLst>
          <pc:docMk/>
          <pc:sldMk cId="350777429" sldId="275"/>
        </pc:sldMkLst>
      </pc:sldChg>
      <pc:sldChg chg="addSp delSp modSp">
        <pc:chgData name="Abhishek Sahu" userId="e8dad8c8b10b8b0a" providerId="LiveId" clId="{5E40948C-3BEB-4D41-9945-FE49FA4EF259}" dt="2020-11-10T03:27:21.439" v="196"/>
        <pc:sldMkLst>
          <pc:docMk/>
          <pc:sldMk cId="3138552033" sldId="276"/>
        </pc:sldMkLst>
        <pc:spChg chg="del">
          <ac:chgData name="Abhishek Sahu" userId="e8dad8c8b10b8b0a" providerId="LiveId" clId="{5E40948C-3BEB-4D41-9945-FE49FA4EF259}" dt="2020-11-10T03:27:21.439" v="196"/>
          <ac:spMkLst>
            <pc:docMk/>
            <pc:sldMk cId="3138552033" sldId="276"/>
            <ac:spMk id="4" creationId="{08E9B0A6-BF43-4EE7-9360-A8F1E585466A}"/>
          </ac:spMkLst>
        </pc:spChg>
        <pc:picChg chg="add mod">
          <ac:chgData name="Abhishek Sahu" userId="e8dad8c8b10b8b0a" providerId="LiveId" clId="{5E40948C-3BEB-4D41-9945-FE49FA4EF259}" dt="2020-11-10T03:27:21.439" v="196"/>
          <ac:picMkLst>
            <pc:docMk/>
            <pc:sldMk cId="3138552033" sldId="276"/>
            <ac:picMk id="2050" creationId="{4CC09A9D-7716-4D2A-81C1-AC75BF51A4F3}"/>
          </ac:picMkLst>
        </pc:picChg>
      </pc:sldChg>
      <pc:sldChg chg="addSp delSp modSp add del mod modTransition modAnim">
        <pc:chgData name="Abhishek Sahu" userId="e8dad8c8b10b8b0a" providerId="LiveId" clId="{5E40948C-3BEB-4D41-9945-FE49FA4EF259}" dt="2020-11-10T03:43:49.647" v="316"/>
        <pc:sldMkLst>
          <pc:docMk/>
          <pc:sldMk cId="3906005233" sldId="276"/>
        </pc:sldMkLst>
        <pc:spChg chg="add del mod">
          <ac:chgData name="Abhishek Sahu" userId="e8dad8c8b10b8b0a" providerId="LiveId" clId="{5E40948C-3BEB-4D41-9945-FE49FA4EF259}" dt="2020-11-10T03:26:41.981" v="195" actId="478"/>
          <ac:spMkLst>
            <pc:docMk/>
            <pc:sldMk cId="3906005233" sldId="276"/>
            <ac:spMk id="4" creationId="{08E9B0A6-BF43-4EE7-9360-A8F1E585466A}"/>
          </ac:spMkLst>
        </pc:spChg>
        <pc:picChg chg="add del mod">
          <ac:chgData name="Abhishek Sahu" userId="e8dad8c8b10b8b0a" providerId="LiveId" clId="{5E40948C-3BEB-4D41-9945-FE49FA4EF259}" dt="2020-11-10T03:26:41.981" v="195" actId="478"/>
          <ac:picMkLst>
            <pc:docMk/>
            <pc:sldMk cId="3906005233" sldId="276"/>
            <ac:picMk id="5" creationId="{3601DF13-C2BB-40AB-A61F-64D4A0680EBB}"/>
          </ac:picMkLst>
        </pc:picChg>
      </pc:sldChg>
      <pc:sldChg chg="modTransition">
        <pc:chgData name="Abhishek Sahu" userId="e8dad8c8b10b8b0a" providerId="LiveId" clId="{5E40948C-3BEB-4D41-9945-FE49FA4EF259}" dt="2020-11-10T03:40:21.987" v="282"/>
        <pc:sldMkLst>
          <pc:docMk/>
          <pc:sldMk cId="2367291088" sldId="277"/>
        </pc:sldMkLst>
      </pc:sldChg>
      <pc:sldChg chg="modTransition modAnim">
        <pc:chgData name="Abhishek Sahu" userId="e8dad8c8b10b8b0a" providerId="LiveId" clId="{5E40948C-3BEB-4D41-9945-FE49FA4EF259}" dt="2020-11-10T03:43:54.166" v="317"/>
        <pc:sldMkLst>
          <pc:docMk/>
          <pc:sldMk cId="1823020888" sldId="278"/>
        </pc:sldMkLst>
      </pc:sldChg>
      <pc:sldChg chg="modTransition">
        <pc:chgData name="Abhishek Sahu" userId="e8dad8c8b10b8b0a" providerId="LiveId" clId="{5E40948C-3BEB-4D41-9945-FE49FA4EF259}" dt="2020-11-10T03:13:10.971" v="117"/>
        <pc:sldMkLst>
          <pc:docMk/>
          <pc:sldMk cId="1590938071" sldId="279"/>
        </pc:sldMkLst>
      </pc:sldChg>
      <pc:sldChg chg="modTransition">
        <pc:chgData name="Abhishek Sahu" userId="e8dad8c8b10b8b0a" providerId="LiveId" clId="{5E40948C-3BEB-4D41-9945-FE49FA4EF259}" dt="2020-11-10T03:40:36.458" v="284"/>
        <pc:sldMkLst>
          <pc:docMk/>
          <pc:sldMk cId="745534717" sldId="280"/>
        </pc:sldMkLst>
      </pc:sldChg>
      <pc:sldChg chg="modTransition modAnim">
        <pc:chgData name="Abhishek Sahu" userId="e8dad8c8b10b8b0a" providerId="LiveId" clId="{5E40948C-3BEB-4D41-9945-FE49FA4EF259}" dt="2020-11-10T03:43:58.280" v="318"/>
        <pc:sldMkLst>
          <pc:docMk/>
          <pc:sldMk cId="4137125131" sldId="281"/>
        </pc:sldMkLst>
      </pc:sldChg>
      <pc:sldChg chg="modTransition modAnim">
        <pc:chgData name="Abhishek Sahu" userId="e8dad8c8b10b8b0a" providerId="LiveId" clId="{5E40948C-3BEB-4D41-9945-FE49FA4EF259}" dt="2020-11-10T03:44:03.832" v="319"/>
        <pc:sldMkLst>
          <pc:docMk/>
          <pc:sldMk cId="2425380973" sldId="282"/>
        </pc:sldMkLst>
      </pc:sldChg>
      <pc:sldChg chg="modTransition">
        <pc:chgData name="Abhishek Sahu" userId="e8dad8c8b10b8b0a" providerId="LiveId" clId="{5E40948C-3BEB-4D41-9945-FE49FA4EF259}" dt="2020-11-10T03:39:47.889" v="274"/>
        <pc:sldMkLst>
          <pc:docMk/>
          <pc:sldMk cId="2527269646" sldId="283"/>
        </pc:sldMkLst>
      </pc:sldChg>
      <pc:sldChg chg="modTransition">
        <pc:chgData name="Abhishek Sahu" userId="e8dad8c8b10b8b0a" providerId="LiveId" clId="{5E40948C-3BEB-4D41-9945-FE49FA4EF259}" dt="2020-11-10T03:13:40.965" v="157"/>
        <pc:sldMkLst>
          <pc:docMk/>
          <pc:sldMk cId="2208631445" sldId="284"/>
        </pc:sldMkLst>
      </pc:sldChg>
      <pc:sldChg chg="addSp">
        <pc:chgData name="Abhishek Sahu" userId="e8dad8c8b10b8b0a" providerId="LiveId" clId="{5E40948C-3BEB-4D41-9945-FE49FA4EF259}" dt="2020-11-10T08:56:55.559" v="415"/>
        <pc:sldMkLst>
          <pc:docMk/>
          <pc:sldMk cId="1364954705" sldId="285"/>
        </pc:sldMkLst>
        <pc:picChg chg="add">
          <ac:chgData name="Abhishek Sahu" userId="e8dad8c8b10b8b0a" providerId="LiveId" clId="{5E40948C-3BEB-4D41-9945-FE49FA4EF259}" dt="2020-11-10T08:56:55.559" v="415"/>
          <ac:picMkLst>
            <pc:docMk/>
            <pc:sldMk cId="1364954705" sldId="285"/>
            <ac:picMk id="3074" creationId="{0D815DC5-B54C-4276-B182-E0AADB16ABF9}"/>
          </ac:picMkLst>
        </pc:picChg>
      </pc:sldChg>
      <pc:sldChg chg="addSp delSp modSp add del mod modTransition addAnim delAnim modAnim">
        <pc:chgData name="Abhishek Sahu" userId="e8dad8c8b10b8b0a" providerId="LiveId" clId="{5E40948C-3BEB-4D41-9945-FE49FA4EF259}" dt="2020-11-10T08:57:28.988" v="422" actId="207"/>
        <pc:sldMkLst>
          <pc:docMk/>
          <pc:sldMk cId="2427028872" sldId="285"/>
        </pc:sldMkLst>
        <pc:spChg chg="add del">
          <ac:chgData name="Abhishek Sahu" userId="e8dad8c8b10b8b0a" providerId="LiveId" clId="{5E40948C-3BEB-4D41-9945-FE49FA4EF259}" dt="2020-11-10T08:50:05.175" v="392" actId="478"/>
          <ac:spMkLst>
            <pc:docMk/>
            <pc:sldMk cId="2427028872" sldId="285"/>
            <ac:spMk id="2" creationId="{2BE74462-F153-4CCD-9204-13C603B36E0B}"/>
          </ac:spMkLst>
        </pc:spChg>
        <pc:spChg chg="add del mod">
          <ac:chgData name="Abhishek Sahu" userId="e8dad8c8b10b8b0a" providerId="LiveId" clId="{5E40948C-3BEB-4D41-9945-FE49FA4EF259}" dt="2020-11-10T08:57:28.988" v="422" actId="207"/>
          <ac:spMkLst>
            <pc:docMk/>
            <pc:sldMk cId="2427028872" sldId="285"/>
            <ac:spMk id="2" creationId="{F26F5D31-0A4F-43A1-A271-045C08249BF4}"/>
          </ac:spMkLst>
        </pc:spChg>
        <pc:spChg chg="mod">
          <ac:chgData name="Abhishek Sahu" userId="e8dad8c8b10b8b0a" providerId="LiveId" clId="{5E40948C-3BEB-4D41-9945-FE49FA4EF259}" dt="2020-11-10T03:34:17.794" v="256" actId="1076"/>
          <ac:spMkLst>
            <pc:docMk/>
            <pc:sldMk cId="2427028872" sldId="285"/>
            <ac:spMk id="4" creationId="{6FFF56A6-B811-42E6-AFE9-1B099C39123F}"/>
          </ac:spMkLst>
        </pc:spChg>
        <pc:spChg chg="add del mod">
          <ac:chgData name="Abhishek Sahu" userId="e8dad8c8b10b8b0a" providerId="LiveId" clId="{5E40948C-3BEB-4D41-9945-FE49FA4EF259}" dt="2020-11-10T08:50:07.257" v="395" actId="478"/>
          <ac:spMkLst>
            <pc:docMk/>
            <pc:sldMk cId="2427028872" sldId="285"/>
            <ac:spMk id="5" creationId="{DE22C75D-048F-4F00-A3A2-55A29CB686E2}"/>
          </ac:spMkLst>
        </pc:spChg>
        <pc:spChg chg="add del">
          <ac:chgData name="Abhishek Sahu" userId="e8dad8c8b10b8b0a" providerId="LiveId" clId="{5E40948C-3BEB-4D41-9945-FE49FA4EF259}" dt="2020-11-10T08:51:26.953" v="401" actId="478"/>
          <ac:spMkLst>
            <pc:docMk/>
            <pc:sldMk cId="2427028872" sldId="285"/>
            <ac:spMk id="7" creationId="{E0873935-2222-42FF-9B11-E5C2A0DF51FB}"/>
          </ac:spMkLst>
        </pc:spChg>
        <pc:spChg chg="mod">
          <ac:chgData name="Abhishek Sahu" userId="e8dad8c8b10b8b0a" providerId="LiveId" clId="{5E40948C-3BEB-4D41-9945-FE49FA4EF259}" dt="2020-11-10T03:34:10.484" v="252" actId="1076"/>
          <ac:spMkLst>
            <pc:docMk/>
            <pc:sldMk cId="2427028872" sldId="285"/>
            <ac:spMk id="8" creationId="{2A29F526-71A4-47BA-9D4D-8EC5AFC90271}"/>
          </ac:spMkLst>
        </pc:spChg>
        <pc:spChg chg="add del">
          <ac:chgData name="Abhishek Sahu" userId="e8dad8c8b10b8b0a" providerId="LiveId" clId="{5E40948C-3BEB-4D41-9945-FE49FA4EF259}" dt="2020-11-10T08:51:46.125" v="403" actId="478"/>
          <ac:spMkLst>
            <pc:docMk/>
            <pc:sldMk cId="2427028872" sldId="285"/>
            <ac:spMk id="9" creationId="{7EF1697E-4302-40CF-AED7-5E9F2E5B62DD}"/>
          </ac:spMkLst>
        </pc:spChg>
        <pc:spChg chg="mod">
          <ac:chgData name="Abhishek Sahu" userId="e8dad8c8b10b8b0a" providerId="LiveId" clId="{5E40948C-3BEB-4D41-9945-FE49FA4EF259}" dt="2020-11-10T08:50:37.071" v="397" actId="1076"/>
          <ac:spMkLst>
            <pc:docMk/>
            <pc:sldMk cId="2427028872" sldId="285"/>
            <ac:spMk id="10" creationId="{A958CB68-FDF5-4331-9004-0FD8FC3019C5}"/>
          </ac:spMkLst>
        </pc:spChg>
        <pc:spChg chg="add del">
          <ac:chgData name="Abhishek Sahu" userId="e8dad8c8b10b8b0a" providerId="LiveId" clId="{5E40948C-3BEB-4D41-9945-FE49FA4EF259}" dt="2020-11-10T08:52:18.280" v="405" actId="478"/>
          <ac:spMkLst>
            <pc:docMk/>
            <pc:sldMk cId="2427028872" sldId="285"/>
            <ac:spMk id="11" creationId="{577849CD-7C8E-4FA2-AF0C-1D60B52795DA}"/>
          </ac:spMkLst>
        </pc:spChg>
        <pc:grpChg chg="add">
          <ac:chgData name="Abhishek Sahu" userId="e8dad8c8b10b8b0a" providerId="LiveId" clId="{5E40948C-3BEB-4D41-9945-FE49FA4EF259}" dt="2020-11-10T08:53:43.526" v="411" actId="164"/>
          <ac:grpSpMkLst>
            <pc:docMk/>
            <pc:sldMk cId="2427028872" sldId="285"/>
            <ac:grpSpMk id="12" creationId="{C528A550-54D9-46E0-AE2A-D481070F176F}"/>
          </ac:grpSpMkLst>
        </pc:grpChg>
        <pc:picChg chg="add del mod">
          <ac:chgData name="Abhishek Sahu" userId="e8dad8c8b10b8b0a" providerId="LiveId" clId="{5E40948C-3BEB-4D41-9945-FE49FA4EF259}" dt="2020-11-10T08:50:05.160" v="391"/>
          <ac:picMkLst>
            <pc:docMk/>
            <pc:sldMk cId="2427028872" sldId="285"/>
            <ac:picMk id="5" creationId="{428F00B0-4B8A-4233-A323-E53E6397B79D}"/>
          </ac:picMkLst>
        </pc:picChg>
        <pc:picChg chg="del">
          <ac:chgData name="Abhishek Sahu" userId="e8dad8c8b10b8b0a" providerId="LiveId" clId="{5E40948C-3BEB-4D41-9945-FE49FA4EF259}" dt="2020-11-10T08:56:13.498" v="414" actId="478"/>
          <ac:picMkLst>
            <pc:docMk/>
            <pc:sldMk cId="2427028872" sldId="285"/>
            <ac:picMk id="2050" creationId="{2043389A-7188-4FA2-B533-232F68DA0765}"/>
          </ac:picMkLst>
        </pc:picChg>
        <pc:picChg chg="mod">
          <ac:chgData name="Abhishek Sahu" userId="e8dad8c8b10b8b0a" providerId="LiveId" clId="{5E40948C-3BEB-4D41-9945-FE49FA4EF259}" dt="2020-11-10T08:57:16.895" v="421" actId="167"/>
          <ac:picMkLst>
            <pc:docMk/>
            <pc:sldMk cId="2427028872" sldId="285"/>
            <ac:picMk id="3074" creationId="{0D815DC5-B54C-4276-B182-E0AADB16ABF9}"/>
          </ac:picMkLst>
        </pc:picChg>
      </pc:sldChg>
      <pc:sldChg chg="addSp">
        <pc:chgData name="Abhishek Sahu" userId="e8dad8c8b10b8b0a" providerId="LiveId" clId="{5E40948C-3BEB-4D41-9945-FE49FA4EF259}" dt="2020-11-10T08:47:48.063" v="385"/>
        <pc:sldMkLst>
          <pc:docMk/>
          <pc:sldMk cId="2645308878" sldId="285"/>
        </pc:sldMkLst>
        <pc:spChg chg="add">
          <ac:chgData name="Abhishek Sahu" userId="e8dad8c8b10b8b0a" providerId="LiveId" clId="{5E40948C-3BEB-4D41-9945-FE49FA4EF259}" dt="2020-11-10T08:47:48.063" v="385"/>
          <ac:spMkLst>
            <pc:docMk/>
            <pc:sldMk cId="2645308878" sldId="285"/>
            <ac:spMk id="2" creationId="{2BE74462-F153-4CCD-9204-13C603B36E0B}"/>
          </ac:spMkLst>
        </pc:spChg>
      </pc:sldChg>
      <pc:sldChg chg="addSp">
        <pc:chgData name="Abhishek Sahu" userId="e8dad8c8b10b8b0a" providerId="LiveId" clId="{5E40948C-3BEB-4D41-9945-FE49FA4EF259}" dt="2020-11-10T08:56:10.074" v="412"/>
        <pc:sldMkLst>
          <pc:docMk/>
          <pc:sldMk cId="3246791568" sldId="285"/>
        </pc:sldMkLst>
        <pc:picChg chg="add">
          <ac:chgData name="Abhishek Sahu" userId="e8dad8c8b10b8b0a" providerId="LiveId" clId="{5E40948C-3BEB-4D41-9945-FE49FA4EF259}" dt="2020-11-10T08:56:10.074" v="412"/>
          <ac:picMkLst>
            <pc:docMk/>
            <pc:sldMk cId="3246791568" sldId="285"/>
            <ac:picMk id="2050" creationId="{2043389A-7188-4FA2-B533-232F68DA0765}"/>
          </ac:picMkLst>
        </pc:picChg>
      </pc:sldChg>
      <pc:sldChg chg="modTransition modAnim">
        <pc:chgData name="Abhishek Sahu" userId="e8dad8c8b10b8b0a" providerId="LiveId" clId="{5E40948C-3BEB-4D41-9945-FE49FA4EF259}" dt="2020-11-10T03:44:09.028" v="320"/>
        <pc:sldMkLst>
          <pc:docMk/>
          <pc:sldMk cId="2820561723" sldId="286"/>
        </pc:sldMkLst>
      </pc:sldChg>
      <pc:sldChg chg="modTransition modAnim">
        <pc:chgData name="Abhishek Sahu" userId="e8dad8c8b10b8b0a" providerId="LiveId" clId="{5E40948C-3BEB-4D41-9945-FE49FA4EF259}" dt="2020-11-10T03:40:53.014" v="289"/>
        <pc:sldMkLst>
          <pc:docMk/>
          <pc:sldMk cId="2570700116" sldId="287"/>
        </pc:sldMkLst>
      </pc:sldChg>
    </pc:docChg>
  </pc:docChgLst>
</pc:chgInfo>
</file>

<file path=ppt/media/hdphoto1.wdp>
</file>

<file path=ppt/media/hdphoto2.wdp>
</file>

<file path=ppt/media/image1.jpg>
</file>

<file path=ppt/media/image13.png>
</file>

<file path=ppt/media/image14.png>
</file>

<file path=ppt/media/image15.jpeg>
</file>

<file path=ppt/media/image17.jpeg>
</file>

<file path=ppt/media/image2.jpg>
</file>

<file path=ppt/media/image20.jpeg>
</file>

<file path=ppt/media/image21.jpeg>
</file>

<file path=ppt/media/image3.jpeg>
</file>

<file path=ppt/media/image4.png>
</file>

<file path=ppt/media/image5.png>
</file>

<file path=ppt/media/image7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71FEB-F5CC-4ADD-BD50-E80E81B517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1DAEF8-85D0-4A79-B53D-07F9AE93FB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07745-7380-45B2-A9E9-BDECDCDF9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10885-0D17-463D-A884-ECFBB9679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33FEC-485B-470A-9FD7-C9627FA92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53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A6D45-48ED-4A25-88E7-FBEAC531A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6159AB-AE4A-4681-B947-5ED2D90C1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94384-D04B-4E86-9735-01267FFB5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E801B-4FBF-4A2E-A5A0-B4A418B9A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A769F-0485-4129-BBA4-ACD92A478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78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DC43F3-2AAB-4F0F-A546-188AF6D80E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F9D751-0A97-44EE-B9D3-A37E56350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8684F-09B1-4051-BBB8-FD94BD822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194FC-DA68-466D-A2BB-39099909C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27D28-2428-4291-9A82-EBC65175D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316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73BA0-90D4-4FEE-9E36-C176572DB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A92DE-EB1A-4880-A937-C9360244A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AB28C-A49E-42E6-B7DC-434FDDBD4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AC88B-BB10-4780-8225-B6F121DAA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B61D0-6ED1-4C38-8C67-283E18149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22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57B2D-CED8-44A2-8A96-3A680E9EF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630E9F-B565-46E4-A1CD-69AF91C13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B1D4E-6DA3-48DE-8A70-2C12E1278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11D8-51F8-43B9-8B60-841510376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3D8CD-5F16-450F-B7B4-0E9515A78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30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9FCA6-AC66-40F2-8CB5-0BEBA01FF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BEBC6-EC13-46B3-A486-9C65838EC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7ED21-B333-499A-9797-590D2B205A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1B848-E3D0-4618-8450-E847EEC49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EE4D72-3313-4D3C-8968-FD58984AC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E26D43-0436-4D5A-A2A3-2D302A5D8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3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152AA-09C4-4FF2-BB5A-A5FBF2D69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DFB7B-7075-4D8C-9A4B-530B2025D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3F1DB1-0463-4BC1-A2EF-931C932EC3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2A255-DFC6-44D2-92D8-BCBBD5BB3D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DE0D1D-BE91-415A-9C0B-46FFAEF693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E674C9-D3A3-489B-AAB9-A4D78C0BA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3295FB-427F-4708-A9BF-DD5B382E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DD5ACA-05C7-4AB4-8D1F-BFB82E110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9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A35D4-4813-4827-A3ED-24C884F68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0D2079-579F-4A76-94D5-3F8306D1D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4722A2-9EBD-484F-B8BC-BB27AD838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11305F-2392-4F48-8212-39A60CFEB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350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CB35DB-6F3C-4D62-B53E-26FEF2604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C9A6AC-283F-48DA-A79C-E866E9812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77059-0A6D-44DA-A848-DB9D476B4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440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14414-D003-4988-ADD8-1ABF8A20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0C492-7AD4-4FD1-9F08-39A476045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82D79-F0AD-4F26-ABF3-A20DB7C554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FBB97-5DCF-4E43-9081-586A44A14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55CEF1-6CE3-4959-9EFC-71E37F2CE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083371-4905-4702-9425-6A916659B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34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0DCE1-9BC4-4FD7-B31A-A65DC5D7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AD3693-F778-47DA-A54B-745E04C2AE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38B87C-81F8-406E-971C-3D82E4666C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201F3-92B9-40C1-A657-CD13055F8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7659A-A913-418D-9018-79A705787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D4C60-F5FC-49BD-886C-66E348D56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2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>
            <a:alpha val="13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B275E7-3227-48BC-9C40-6F4234DEA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518CB1-311B-4C72-A1DC-9CC776390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0650B5-9DF0-4AF3-BBB5-CF7C017CCF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264B7E-9936-40AA-8B0F-544162DA1F8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11CAD-7F03-4BDD-AB1C-8340E53C7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70182-4085-42BE-B890-F43D56217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02C6D-B370-4561-B386-1A742DFB2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667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454041-B4E9-4DE3-B406-4A3E9CC739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00C1EB-52E8-4173-B310-05CD3C6C776F}"/>
              </a:ext>
            </a:extLst>
          </p:cNvPr>
          <p:cNvSpPr/>
          <p:nvPr/>
        </p:nvSpPr>
        <p:spPr>
          <a:xfrm>
            <a:off x="6003634" y="2967335"/>
            <a:ext cx="1847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5B0499-C6AF-4596-ACDE-80ABE0079C9A}"/>
              </a:ext>
            </a:extLst>
          </p:cNvPr>
          <p:cNvSpPr txBox="1"/>
          <p:nvPr/>
        </p:nvSpPr>
        <p:spPr>
          <a:xfrm flipH="1">
            <a:off x="7123526" y="5354516"/>
            <a:ext cx="478125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orbel Light" panose="020B0303020204020204" pitchFamily="34" charset="0"/>
              </a:rPr>
              <a:t>Sustainability</a:t>
            </a:r>
          </a:p>
        </p:txBody>
      </p:sp>
    </p:spTree>
    <p:extLst>
      <p:ext uri="{BB962C8B-B14F-4D97-AF65-F5344CB8AC3E}">
        <p14:creationId xmlns:p14="http://schemas.microsoft.com/office/powerpoint/2010/main" val="423974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BFB11-0476-4CF3-AA7C-3D438E922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S-Curve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8E345A-466E-4D8C-98EF-1A5F707F3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0" y="1690688"/>
            <a:ext cx="5905500" cy="4333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58E655-4548-4079-BCB0-A1F8AE765345}"/>
              </a:ext>
            </a:extLst>
          </p:cNvPr>
          <p:cNvSpPr txBox="1"/>
          <p:nvPr/>
        </p:nvSpPr>
        <p:spPr>
          <a:xfrm rot="16200000">
            <a:off x="2409093" y="2883876"/>
            <a:ext cx="162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Population</a:t>
            </a:r>
          </a:p>
        </p:txBody>
      </p:sp>
    </p:spTree>
    <p:extLst>
      <p:ext uri="{BB962C8B-B14F-4D97-AF65-F5344CB8AC3E}">
        <p14:creationId xmlns:p14="http://schemas.microsoft.com/office/powerpoint/2010/main" val="7707867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E8B26-AFE3-4762-9970-E2260F6BB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Malthusian theory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B52343-05BA-49DF-A125-A567FAA7F5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2349" y="2011705"/>
            <a:ext cx="6487301" cy="4178079"/>
          </a:xfrm>
        </p:spPr>
      </p:pic>
    </p:spTree>
    <p:extLst>
      <p:ext uri="{BB962C8B-B14F-4D97-AF65-F5344CB8AC3E}">
        <p14:creationId xmlns:p14="http://schemas.microsoft.com/office/powerpoint/2010/main" val="21512926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227F0B6-8C28-4967-84EC-82FEA03B37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33D497-9F1B-443A-9837-3DAF38682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7985" y="5530849"/>
            <a:ext cx="5747238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Corbel Light" panose="020B0303020204020204" pitchFamily="34" charset="0"/>
              </a:rPr>
              <a:t>Population</a:t>
            </a:r>
          </a:p>
        </p:txBody>
      </p:sp>
    </p:spTree>
    <p:extLst>
      <p:ext uri="{BB962C8B-B14F-4D97-AF65-F5344CB8AC3E}">
        <p14:creationId xmlns:p14="http://schemas.microsoft.com/office/powerpoint/2010/main" val="2461519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over/>
      </p:transition>
    </mc:Choice>
    <mc:Fallback xmlns="">
      <p:transition spd="slow">
        <p:cover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0197D-DD8F-42B8-A681-AC17D7AC8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How to estimate future population?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F410A-BE19-4F70-825F-F50CA37DCC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97601"/>
            <a:ext cx="10515600" cy="2262798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latin typeface="Corbel Light" panose="020B0303020204020204" pitchFamily="34" charset="0"/>
              </a:rPr>
              <a:t>There are basically many theories about this but we are focusing on two phenomena who are more promising: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Average Age</a:t>
            </a:r>
          </a:p>
          <a:p>
            <a:pPr algn="just"/>
            <a:r>
              <a:rPr lang="en-US" dirty="0">
                <a:latin typeface="Corbel Light" panose="020B0303020204020204" pitchFamily="34" charset="0"/>
              </a:rPr>
              <a:t>Human development(Specially women)</a:t>
            </a:r>
          </a:p>
          <a:p>
            <a:pPr marL="0" indent="0" algn="just">
              <a:buNone/>
            </a:pPr>
            <a:endParaRPr lang="en-US" dirty="0">
              <a:latin typeface="Corbel Light" panose="020B03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76778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6F4EB-E60C-4064-BE60-87164EDF6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Average 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070296-1186-480A-9B90-C53F853125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7416" y="1710838"/>
            <a:ext cx="9397168" cy="4612443"/>
          </a:xfrm>
        </p:spPr>
      </p:pic>
    </p:spTree>
    <p:extLst>
      <p:ext uri="{BB962C8B-B14F-4D97-AF65-F5344CB8AC3E}">
        <p14:creationId xmlns:p14="http://schemas.microsoft.com/office/powerpoint/2010/main" val="871797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41F4B-6F05-436E-8503-022FD540C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Human Development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ACAD5B3-54CB-4DE8-A7BF-C9415632F4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863" y="1825625"/>
            <a:ext cx="6866273" cy="4351338"/>
          </a:xfrm>
        </p:spPr>
      </p:pic>
    </p:spTree>
    <p:extLst>
      <p:ext uri="{BB962C8B-B14F-4D97-AF65-F5344CB8AC3E}">
        <p14:creationId xmlns:p14="http://schemas.microsoft.com/office/powerpoint/2010/main" val="5046893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5F08D-D656-465A-9498-ABA177FE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Future Analysis(Pyramid Model)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3321C5-E441-497D-94D4-0E4C798139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32555"/>
            <a:ext cx="3164098" cy="282351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3E3458-0654-4961-8CA9-0B54334C8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3951" y="2481993"/>
            <a:ext cx="3164098" cy="27740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46550D-BF55-44F7-9ABE-119FA6F46A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9704" y="2451634"/>
            <a:ext cx="3161167" cy="280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87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EEF51D7-E049-49B0-97AA-7E3C79C9C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8000" contras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81000"/>
            <a:ext cx="12192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2A8691-7539-4410-8778-65C3923C9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6572" y="5183801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Corbel Light" panose="020B0303020204020204" pitchFamily="34" charset="0"/>
              </a:rPr>
              <a:t>Ecosystem &amp; Climate Change</a:t>
            </a:r>
          </a:p>
        </p:txBody>
      </p:sp>
    </p:spTree>
    <p:extLst>
      <p:ext uri="{BB962C8B-B14F-4D97-AF65-F5344CB8AC3E}">
        <p14:creationId xmlns:p14="http://schemas.microsoft.com/office/powerpoint/2010/main" val="341672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over/>
      </p:transition>
    </mc:Choice>
    <mc:Fallback xmlns="">
      <p:transition spd="slow">
        <p:cover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C0FEE-7454-4FF3-892F-44C1EDF31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Tragedy of the commons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1971F-5DD0-4072-AA99-3BA5D71D7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rbel Light" panose="020B0303020204020204" pitchFamily="34" charset="0"/>
              </a:rPr>
              <a:t>Tragedy</a:t>
            </a:r>
            <a:r>
              <a:rPr lang="en-US" dirty="0">
                <a:latin typeface="Corbel Light" panose="020B0303020204020204" pitchFamily="34" charset="0"/>
              </a:rPr>
              <a:t>     - </a:t>
            </a:r>
            <a:r>
              <a:rPr lang="en-US" b="0" i="0" dirty="0">
                <a:solidFill>
                  <a:srgbClr val="222222"/>
                </a:solidFill>
                <a:effectLst/>
                <a:latin typeface="Corbel Light" panose="020B0303020204020204" pitchFamily="34" charset="0"/>
              </a:rPr>
              <a:t>an event causing great suffering</a:t>
            </a:r>
          </a:p>
          <a:p>
            <a:pPr marL="0" indent="0">
              <a:buNone/>
            </a:pPr>
            <a:r>
              <a:rPr lang="en-US" b="1" dirty="0">
                <a:solidFill>
                  <a:srgbClr val="222222"/>
                </a:solidFill>
                <a:latin typeface="Corbel Light" panose="020B0303020204020204" pitchFamily="34" charset="0"/>
              </a:rPr>
              <a:t>Commons</a:t>
            </a:r>
            <a:r>
              <a:rPr lang="en-US" dirty="0">
                <a:solidFill>
                  <a:srgbClr val="222222"/>
                </a:solidFill>
                <a:latin typeface="Corbel Light" panose="020B0303020204020204" pitchFamily="34" charset="0"/>
              </a:rPr>
              <a:t> - </a:t>
            </a:r>
            <a:r>
              <a:rPr lang="en-US" b="0" i="0" dirty="0">
                <a:solidFill>
                  <a:srgbClr val="222222"/>
                </a:solidFill>
                <a:effectLst/>
                <a:latin typeface="Corbel Light" panose="020B0303020204020204" pitchFamily="34" charset="0"/>
              </a:rPr>
              <a:t>land or resources belonging to or affecting the whole of a 		          community.</a:t>
            </a:r>
          </a:p>
          <a:p>
            <a:pPr marL="0" indent="0" algn="ctr">
              <a:buNone/>
            </a:pPr>
            <a:endParaRPr lang="en-US" i="1" dirty="0">
              <a:solidFill>
                <a:srgbClr val="222222"/>
              </a:solidFill>
              <a:latin typeface="Corbel Light" panose="020B0303020204020204" pitchFamily="34" charset="0"/>
            </a:endParaRPr>
          </a:p>
          <a:p>
            <a:pPr marL="0" indent="0" algn="ctr">
              <a:buNone/>
            </a:pPr>
            <a:r>
              <a:rPr lang="en-US" i="1" dirty="0">
                <a:solidFill>
                  <a:srgbClr val="222222"/>
                </a:solidFill>
                <a:latin typeface="Corbel Light" panose="020B0303020204020204" pitchFamily="34" charset="0"/>
              </a:rPr>
              <a:t>“Tragedy of the commons simply indicates to the destruction of common resources which is being done by human beings by misusing or overusing these resources.”</a:t>
            </a:r>
            <a:endParaRPr lang="en-US" i="1" dirty="0">
              <a:latin typeface="Corbel Light" panose="020B03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977213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30F42-728F-4E82-93B8-65F672179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6633-5B3F-4DD7-BD75-39E8D08D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8566"/>
            <a:ext cx="10515600" cy="264086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Personal Action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Internal Governance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External Force</a:t>
            </a:r>
          </a:p>
        </p:txBody>
      </p:sp>
    </p:spTree>
    <p:extLst>
      <p:ext uri="{BB962C8B-B14F-4D97-AF65-F5344CB8AC3E}">
        <p14:creationId xmlns:p14="http://schemas.microsoft.com/office/powerpoint/2010/main" val="201729212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7393F-6F7C-4F56-910B-D25BA8A6F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rbel" panose="020B0503020204020204" pitchFamily="34" charset="0"/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C2285-18F3-4BF2-ACDE-D0CE4D7E5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Corbel Light" panose="020B0303020204020204" pitchFamily="34" charset="0"/>
              </a:rPr>
              <a:t>Introduction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Corbel Light" panose="020B0303020204020204" pitchFamily="34" charset="0"/>
              </a:rPr>
              <a:t>Population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Corbel Light" panose="020B0303020204020204" pitchFamily="34" charset="0"/>
              </a:rPr>
              <a:t>Ecosystem &amp; Climate Change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Corbel Light" panose="020B0303020204020204" pitchFamily="34" charset="0"/>
              </a:rPr>
              <a:t>Energy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Corbel Light" panose="020B0303020204020204" pitchFamily="34" charset="0"/>
              </a:rPr>
              <a:t>Water &amp; Agriculture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Corbel Light" panose="020B0303020204020204" pitchFamily="34" charset="0"/>
              </a:rPr>
              <a:t>Environmental policies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Corbel Light" panose="020B0303020204020204" pitchFamily="34" charset="0"/>
              </a:rPr>
              <a:t>Conclusion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>
              <a:latin typeface="Corbel Light" panose="020B03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25517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65041-CBC7-4519-97BC-1D46E0574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Climate vs. Weather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1FC64-8A37-4EAA-9F03-8608C5A3D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>
                <a:latin typeface="Corbel Light" panose="020B0303020204020204" pitchFamily="34" charset="0"/>
              </a:rPr>
              <a:t>Climate</a:t>
            </a:r>
          </a:p>
          <a:p>
            <a:pPr marL="0" indent="0" algn="ctr">
              <a:buNone/>
            </a:pPr>
            <a:r>
              <a:rPr lang="en-US" dirty="0">
                <a:latin typeface="Corbel Light" panose="020B0303020204020204" pitchFamily="34" charset="0"/>
              </a:rPr>
              <a:t>“Climate 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Corbel Light" panose="020B0303020204020204" pitchFamily="34" charset="0"/>
              </a:rPr>
              <a:t>is the average daily weather for an extended period for a certain location </a:t>
            </a:r>
            <a:r>
              <a:rPr lang="en-US" dirty="0">
                <a:latin typeface="Corbel Light" panose="020B0303020204020204" pitchFamily="34" charset="0"/>
              </a:rPr>
              <a:t>”</a:t>
            </a:r>
          </a:p>
          <a:p>
            <a:pPr marL="0" indent="0" algn="ctr">
              <a:buNone/>
            </a:pPr>
            <a:endParaRPr lang="en-US" dirty="0">
              <a:latin typeface="Corbel Light" panose="020B0303020204020204" pitchFamily="34" charset="0"/>
            </a:endParaRPr>
          </a:p>
          <a:p>
            <a:pPr marL="0" indent="0" algn="ctr">
              <a:buNone/>
            </a:pPr>
            <a:r>
              <a:rPr lang="en-US" b="1" dirty="0">
                <a:latin typeface="Corbel Light" panose="020B0303020204020204" pitchFamily="34" charset="0"/>
              </a:rPr>
              <a:t>Weather</a:t>
            </a:r>
          </a:p>
          <a:p>
            <a:pPr marL="0" indent="0" algn="ctr">
              <a:buNone/>
            </a:pPr>
            <a:r>
              <a:rPr lang="en-US" dirty="0">
                <a:latin typeface="Corbel Light" panose="020B0303020204020204" pitchFamily="34" charset="0"/>
              </a:rPr>
              <a:t>“Weather 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Corbel Light" panose="020B0303020204020204" pitchFamily="34" charset="0"/>
              </a:rPr>
              <a:t>shows short term conditions of the atmosphere </a:t>
            </a:r>
            <a:r>
              <a:rPr lang="en-US" dirty="0">
                <a:latin typeface="Corbel Light" panose="020B0303020204020204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777429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E14DF-C5D3-4DDD-9E10-52842188A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Modern Climate Changes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CC09A9D-7716-4D2A-81C1-AC75BF51A4F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583" y="1825625"/>
            <a:ext cx="591683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60052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5017A23C-B29F-48AC-93F8-545F65F0B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931AA6-ED1B-4E38-ACA5-2F74E4DC4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4562" y="5228064"/>
            <a:ext cx="3628292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Corbel Light" panose="020B0303020204020204" pitchFamily="34" charset="0"/>
              </a:rPr>
              <a:t>Energy</a:t>
            </a:r>
          </a:p>
        </p:txBody>
      </p:sp>
    </p:spTree>
    <p:extLst>
      <p:ext uri="{BB962C8B-B14F-4D97-AF65-F5344CB8AC3E}">
        <p14:creationId xmlns:p14="http://schemas.microsoft.com/office/powerpoint/2010/main" val="236729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over/>
      </p:transition>
    </mc:Choice>
    <mc:Fallback xmlns="">
      <p:transition spd="slow">
        <p:cover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C7B9C-8F3C-4885-9864-B3C8B4159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Corbel" panose="020B0503020204020204" pitchFamily="34" charset="0"/>
              </a:rPr>
              <a:t>Energy Resources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1F5C72-1A2C-4358-BB62-53017BE4E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lum bright="6000" contrast="20000"/>
          </a:blip>
          <a:stretch>
            <a:fillRect/>
          </a:stretch>
        </p:blipFill>
        <p:spPr>
          <a:xfrm>
            <a:off x="2738102" y="1690688"/>
            <a:ext cx="6715796" cy="4420357"/>
          </a:xfrm>
        </p:spPr>
      </p:pic>
    </p:spTree>
    <p:extLst>
      <p:ext uri="{BB962C8B-B14F-4D97-AF65-F5344CB8AC3E}">
        <p14:creationId xmlns:p14="http://schemas.microsoft.com/office/powerpoint/2010/main" val="18230208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DBA1C-39B1-4E48-AA83-64F7C53D6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Types of Energy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2E6B2-F12A-4EB1-9DB2-2E9E83A86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Corbel Light" panose="020B0303020204020204" pitchFamily="34" charset="0"/>
              </a:rPr>
              <a:t>There is not only one method to divide energy resources but the most appropriate one that suits the future divides these resources in two parts: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Renewable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Non-renewable</a:t>
            </a:r>
          </a:p>
        </p:txBody>
      </p:sp>
    </p:spTree>
    <p:extLst>
      <p:ext uri="{BB962C8B-B14F-4D97-AF65-F5344CB8AC3E}">
        <p14:creationId xmlns:p14="http://schemas.microsoft.com/office/powerpoint/2010/main" val="1590938071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Online Buy Wholesale rice field painting from China rice field painting  Wholesalers | Romains 8 28, Adversité, Livre de recette">
            <a:extLst>
              <a:ext uri="{FF2B5EF4-FFF2-40B4-BE49-F238E27FC236}">
                <a16:creationId xmlns:a16="http://schemas.microsoft.com/office/drawing/2014/main" id="{492A04A5-905C-4FC9-976F-5413EB975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500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55C5C6-8A3D-4194-BAD4-5B6E10BF2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7293" y="521927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Corbel Light" panose="020B0303020204020204" pitchFamily="34" charset="0"/>
              </a:rPr>
              <a:t>Water &amp; Agriculture</a:t>
            </a:r>
          </a:p>
        </p:txBody>
      </p:sp>
    </p:spTree>
    <p:extLst>
      <p:ext uri="{BB962C8B-B14F-4D97-AF65-F5344CB8AC3E}">
        <p14:creationId xmlns:p14="http://schemas.microsoft.com/office/powerpoint/2010/main" val="745534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over/>
      </p:transition>
    </mc:Choice>
    <mc:Fallback xmlns="">
      <p:transition spd="slow">
        <p:cover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0A493-AF4F-496B-80A7-D098CA416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Water (Ground Water)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885B9A-004C-4FCC-A75B-1E1BF303D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8860" y="2247381"/>
            <a:ext cx="7714280" cy="4057374"/>
          </a:xfrm>
        </p:spPr>
      </p:pic>
    </p:spTree>
    <p:extLst>
      <p:ext uri="{BB962C8B-B14F-4D97-AF65-F5344CB8AC3E}">
        <p14:creationId xmlns:p14="http://schemas.microsoft.com/office/powerpoint/2010/main" val="41371251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43A70-109C-4640-8AF1-B9D9CCCEB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Agriculture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2869F7-DCDD-4CCA-A13F-8676F8B13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7850" y="1614980"/>
            <a:ext cx="4336300" cy="3628039"/>
          </a:xfrm>
        </p:spPr>
      </p:pic>
    </p:spTree>
    <p:extLst>
      <p:ext uri="{BB962C8B-B14F-4D97-AF65-F5344CB8AC3E}">
        <p14:creationId xmlns:p14="http://schemas.microsoft.com/office/powerpoint/2010/main" val="24253809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Ecology Wallpapers - Wallpaper Cave">
            <a:extLst>
              <a:ext uri="{FF2B5EF4-FFF2-40B4-BE49-F238E27FC236}">
                <a16:creationId xmlns:a16="http://schemas.microsoft.com/office/drawing/2014/main" id="{69B2A0A2-89FA-4FB9-96A7-9D636FC724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720F69-C551-423B-9BA0-C70936F49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5269" y="5532437"/>
            <a:ext cx="7646377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Corbel Light" panose="020B0303020204020204" pitchFamily="34" charset="0"/>
              </a:rPr>
              <a:t>Environmental Policies</a:t>
            </a:r>
          </a:p>
        </p:txBody>
      </p:sp>
    </p:spTree>
    <p:extLst>
      <p:ext uri="{BB962C8B-B14F-4D97-AF65-F5344CB8AC3E}">
        <p14:creationId xmlns:p14="http://schemas.microsoft.com/office/powerpoint/2010/main" val="252726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over/>
      </p:transition>
    </mc:Choice>
    <mc:Fallback xmlns="">
      <p:transition spd="slow">
        <p:cover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DCA62-1836-437D-80A7-3A75A409B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538"/>
            <a:ext cx="10515600" cy="5649425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endParaRPr lang="en-US" b="0" i="0" u="none" strike="noStrike" baseline="0" dirty="0">
              <a:solidFill>
                <a:srgbClr val="000000"/>
              </a:solidFill>
              <a:latin typeface="Corbel Light" panose="020B0303020204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en-US" b="0" i="0" u="none" strike="noStrike" baseline="0" dirty="0">
                <a:solidFill>
                  <a:srgbClr val="000000"/>
                </a:solidFill>
                <a:latin typeface="Corbel Light" panose="020B0303020204020204" pitchFamily="34" charset="0"/>
              </a:rPr>
              <a:t>“Good policies require natural understanding as well as social understanding”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solidFill>
                <a:srgbClr val="000000"/>
              </a:solidFill>
              <a:latin typeface="Corbel Light" panose="020B0303020204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Corbel Light" panose="020B0303020204020204" pitchFamily="34" charset="0"/>
              </a:rPr>
              <a:t>There are two broad categories: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0000"/>
                </a:solidFill>
                <a:latin typeface="Corbel Light" panose="020B0303020204020204" pitchFamily="34" charset="0"/>
              </a:rPr>
              <a:t>Command and Control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0000"/>
                </a:solidFill>
                <a:latin typeface="Corbel Light" panose="020B0303020204020204" pitchFamily="34" charset="0"/>
              </a:rPr>
              <a:t>Market Incentive</a:t>
            </a:r>
          </a:p>
        </p:txBody>
      </p:sp>
    </p:spTree>
    <p:extLst>
      <p:ext uri="{BB962C8B-B14F-4D97-AF65-F5344CB8AC3E}">
        <p14:creationId xmlns:p14="http://schemas.microsoft.com/office/powerpoint/2010/main" val="220863144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901CA7-93C2-47A8-BD24-7FC1514AC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A29665-6CCA-4AC7-A476-BC46A589F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7454" y="5315986"/>
            <a:ext cx="4806462" cy="1325563"/>
          </a:xfrm>
        </p:spPr>
        <p:txBody>
          <a:bodyPr>
            <a:no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Corbel Light" panose="020B0303020204020204" pitchFamily="34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349914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over/>
      </p:transition>
    </mc:Choice>
    <mc:Fallback xmlns="">
      <p:transition spd="slow">
        <p:cover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ree photo: Subtle Green Grunge Surface - Damaged, Green, Grunge - Free  Download - Jooinn">
            <a:extLst>
              <a:ext uri="{FF2B5EF4-FFF2-40B4-BE49-F238E27FC236}">
                <a16:creationId xmlns:a16="http://schemas.microsoft.com/office/drawing/2014/main" id="{0D815DC5-B54C-4276-B182-E0AADB16A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63571"/>
            <a:ext cx="12191999" cy="8129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6F5D31-0A4F-43A1-A271-045C08249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Corbel Light" panose="020B0303020204020204" pitchFamily="34" charset="0"/>
              </a:rPr>
              <a:t>Conclusion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528A550-54D9-46E0-AE2A-D481070F176F}"/>
              </a:ext>
            </a:extLst>
          </p:cNvPr>
          <p:cNvGrpSpPr/>
          <p:nvPr/>
        </p:nvGrpSpPr>
        <p:grpSpPr>
          <a:xfrm>
            <a:off x="6641122" y="2306515"/>
            <a:ext cx="4551485" cy="4551488"/>
            <a:chOff x="6641122" y="2306515"/>
            <a:chExt cx="4551485" cy="455148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FFF56A6-B811-42E6-AFE9-1B099C39123F}"/>
                </a:ext>
              </a:extLst>
            </p:cNvPr>
            <p:cNvSpPr/>
            <p:nvPr/>
          </p:nvSpPr>
          <p:spPr>
            <a:xfrm>
              <a:off x="6641122" y="3798276"/>
              <a:ext cx="4551485" cy="101111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623D1A2-8D78-4786-984F-75A0664DA6FB}"/>
                </a:ext>
              </a:extLst>
            </p:cNvPr>
            <p:cNvSpPr/>
            <p:nvPr/>
          </p:nvSpPr>
          <p:spPr>
            <a:xfrm rot="5400000">
              <a:off x="5967046" y="4531702"/>
              <a:ext cx="4551485" cy="101111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A29F526-71A4-47BA-9D4D-8EC5AFC90271}"/>
                </a:ext>
              </a:extLst>
            </p:cNvPr>
            <p:cNvSpPr/>
            <p:nvPr/>
          </p:nvSpPr>
          <p:spPr>
            <a:xfrm rot="5400000">
              <a:off x="6422263" y="4827927"/>
              <a:ext cx="3959041" cy="10111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958CB68-FDF5-4331-9004-0FD8FC3019C5}"/>
                </a:ext>
              </a:extLst>
            </p:cNvPr>
            <p:cNvSpPr/>
            <p:nvPr/>
          </p:nvSpPr>
          <p:spPr>
            <a:xfrm rot="5400000">
              <a:off x="6846277" y="5092949"/>
              <a:ext cx="3428999" cy="10111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27028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cover/>
      </p:transition>
    </mc:Choice>
    <mc:Fallback>
      <p:transition spd="slow">
        <p:cover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CD5E6-F8E7-44B7-AE62-F90259C3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Sustainable Future?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36FFF1-14E9-4337-AB77-67E8C1E11A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8450"/>
          <a:stretch/>
        </p:blipFill>
        <p:spPr>
          <a:xfrm>
            <a:off x="2962784" y="1890347"/>
            <a:ext cx="6266431" cy="3782353"/>
          </a:xfrm>
        </p:spPr>
      </p:pic>
    </p:spTree>
    <p:extLst>
      <p:ext uri="{BB962C8B-B14F-4D97-AF65-F5344CB8AC3E}">
        <p14:creationId xmlns:p14="http://schemas.microsoft.com/office/powerpoint/2010/main" val="2820561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9E79B-C263-4401-9A69-E4F6C8394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2319" y="2949819"/>
            <a:ext cx="4387361" cy="958361"/>
          </a:xfrm>
        </p:spPr>
        <p:txBody>
          <a:bodyPr>
            <a:noAutofit/>
          </a:bodyPr>
          <a:lstStyle/>
          <a:p>
            <a:pPr algn="ctr"/>
            <a:r>
              <a:rPr lang="en-US" sz="6600" dirty="0">
                <a:solidFill>
                  <a:schemeClr val="accent6">
                    <a:lumMod val="75000"/>
                  </a:schemeClr>
                </a:solidFill>
                <a:latin typeface="Corbel Light" panose="020B0303020204020204" pitchFamily="34" charset="0"/>
              </a:rPr>
              <a:t>Thank You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10C9BAA-6635-4444-9D3E-73D3C9282170}"/>
              </a:ext>
            </a:extLst>
          </p:cNvPr>
          <p:cNvSpPr/>
          <p:nvPr/>
        </p:nvSpPr>
        <p:spPr>
          <a:xfrm>
            <a:off x="5902568" y="3908180"/>
            <a:ext cx="386862" cy="2949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7797165-AFFB-45D8-BA84-726925CD22F3}"/>
              </a:ext>
            </a:extLst>
          </p:cNvPr>
          <p:cNvSpPr/>
          <p:nvPr/>
        </p:nvSpPr>
        <p:spPr>
          <a:xfrm>
            <a:off x="5902568" y="0"/>
            <a:ext cx="386862" cy="29498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0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5" grpId="0" animBg="1"/>
      <p:bldP spid="5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86FD0-8B2F-4DD6-A35A-904951F23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1748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+mn-lt"/>
              </a:rPr>
              <a:t>What is sustainability?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7B4BD-85E4-4E7C-941A-9B1B37845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11525"/>
            <a:ext cx="10515600" cy="17176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0" i="1" u="none" strike="noStrike" baseline="0" dirty="0">
                <a:solidFill>
                  <a:srgbClr val="000000"/>
                </a:solidFill>
                <a:latin typeface="Corbel Light" panose="020B0303020204020204" pitchFamily="34" charset="0"/>
              </a:rPr>
              <a:t>“development that meets the needs of present without compromising the ability of future generation to meet their own needs.” </a:t>
            </a:r>
            <a:endParaRPr lang="en-US" sz="3600" i="1" dirty="0">
              <a:latin typeface="Corbel Light" panose="020B03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41973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1-3 Why Do We Have Environmental/Sustainable Problems? - ppt download">
            <a:extLst>
              <a:ext uri="{FF2B5EF4-FFF2-40B4-BE49-F238E27FC236}">
                <a16:creationId xmlns:a16="http://schemas.microsoft.com/office/drawing/2014/main" id="{A3DA783C-96A9-4C66-A54F-B54B72B05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637" y="396478"/>
            <a:ext cx="8086725" cy="6065044"/>
          </a:xfrm>
          <a:prstGeom prst="rect">
            <a:avLst/>
          </a:prstGeom>
          <a:solidFill>
            <a:srgbClr val="92D050"/>
          </a:solidFill>
        </p:spPr>
      </p:pic>
    </p:spTree>
    <p:extLst>
      <p:ext uri="{BB962C8B-B14F-4D97-AF65-F5344CB8AC3E}">
        <p14:creationId xmlns:p14="http://schemas.microsoft.com/office/powerpoint/2010/main" val="24739258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6C3A-241D-45A3-B096-1C670833C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How do you determine sustainability?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CCDBA-2BC8-429A-AC6B-5BDC46232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Corbel Light" panose="020B0303020204020204" pitchFamily="34" charset="0"/>
              </a:rPr>
              <a:t>There are two methods/ways to determine if we are headed towards sustainability-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IPAT Equation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Growth curves</a:t>
            </a:r>
          </a:p>
        </p:txBody>
      </p:sp>
    </p:spTree>
    <p:extLst>
      <p:ext uri="{BB962C8B-B14F-4D97-AF65-F5344CB8AC3E}">
        <p14:creationId xmlns:p14="http://schemas.microsoft.com/office/powerpoint/2010/main" val="198544148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10CE1-1E1F-4B1E-BFD4-B1B9472E9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i="0" u="none" strike="noStrike" baseline="0" dirty="0">
                <a:solidFill>
                  <a:srgbClr val="000000"/>
                </a:solidFill>
                <a:latin typeface="Corbel" panose="020B0503020204020204" pitchFamily="34" charset="0"/>
              </a:rPr>
              <a:t>The IPAT Equation</a:t>
            </a:r>
            <a:endParaRPr lang="en-US" dirty="0">
              <a:latin typeface="Corbel" panose="020B05030202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A400B-9A2C-48FA-BCE8-60F02AE89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u="none" strike="noStrike" baseline="0" dirty="0">
                <a:solidFill>
                  <a:srgbClr val="000000"/>
                </a:solidFill>
                <a:latin typeface="Corbel Light" panose="020B0303020204020204" pitchFamily="34" charset="0"/>
              </a:rPr>
              <a:t>I = P * A* T </a:t>
            </a:r>
          </a:p>
          <a:p>
            <a:pPr marL="0" indent="0" algn="ctr">
              <a:buNone/>
            </a:pPr>
            <a:endParaRPr lang="en-US" b="0" i="0" u="none" strike="noStrike" baseline="0" dirty="0">
              <a:solidFill>
                <a:srgbClr val="000000"/>
              </a:solidFill>
              <a:latin typeface="Corbel Light" panose="020B0303020204020204" pitchFamily="34" charset="0"/>
            </a:endParaRPr>
          </a:p>
          <a:p>
            <a:pPr marL="0" indent="0" algn="just">
              <a:buNone/>
            </a:pPr>
            <a:r>
              <a:rPr lang="en-US" b="0" i="0" u="none" strike="noStrike" baseline="0" dirty="0">
                <a:solidFill>
                  <a:srgbClr val="000000"/>
                </a:solidFill>
                <a:latin typeface="Corbel Light" panose="020B0303020204020204" pitchFamily="34" charset="0"/>
              </a:rPr>
              <a:t>IPAT expresses a balance among interacting factors. I represent the impact of any given course on environment, P stands for human population, A stands for level of consumption per person and T is impact per unit of consumption. The equation is not meant to be mathematically rigorous, rather it provides a way of organizing the information. </a:t>
            </a:r>
            <a:endParaRPr lang="en-US" dirty="0">
              <a:latin typeface="Corbel Light" panose="020B03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8087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86BD2-08CD-445C-B074-8B5A3D744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1164"/>
            <a:ext cx="10515600" cy="1325563"/>
          </a:xfrm>
        </p:spPr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Growth Curves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1AC14-D863-4A09-91B7-01739F96E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946"/>
            <a:ext cx="10515600" cy="3980107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latin typeface="Corbel Light" panose="020B0303020204020204" pitchFamily="34" charset="0"/>
              </a:rPr>
              <a:t>Growth curves shows us the past, present and future scenario of the population of a particular area. This does help us to determine if the place is headed towards a sustainable future or a destroyed one. There are basically two types of growth curves: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J Shaped Curve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rbel Light" panose="020B0303020204020204" pitchFamily="34" charset="0"/>
              </a:rPr>
              <a:t>S Shaped Curve</a:t>
            </a:r>
          </a:p>
        </p:txBody>
      </p:sp>
    </p:spTree>
    <p:extLst>
      <p:ext uri="{BB962C8B-B14F-4D97-AF65-F5344CB8AC3E}">
        <p14:creationId xmlns:p14="http://schemas.microsoft.com/office/powerpoint/2010/main" val="119217602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7116D-E870-4174-890D-3CCB5B5B2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J-Curve</a:t>
            </a:r>
          </a:p>
        </p:txBody>
      </p:sp>
      <p:pic>
        <p:nvPicPr>
          <p:cNvPr id="2050" name="Picture 2" descr="APES (Final Study Questions) at Peoria Notre Dame High School - StudyBlue">
            <a:extLst>
              <a:ext uri="{FF2B5EF4-FFF2-40B4-BE49-F238E27FC236}">
                <a16:creationId xmlns:a16="http://schemas.microsoft.com/office/drawing/2014/main" id="{320D8233-D8F6-4422-9EB9-22F3D4F8299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1000"/>
                    </a14:imgEffect>
                    <a14:imgEffect>
                      <a14:brightnessContrast bright="16000" contrast="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085" y="1566313"/>
            <a:ext cx="4797830" cy="3725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2246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392</TotalTime>
  <Words>419</Words>
  <Application>Microsoft Office PowerPoint</Application>
  <PresentationFormat>Widescreen</PresentationFormat>
  <Paragraphs>72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Corbel</vt:lpstr>
      <vt:lpstr>Corbel Light</vt:lpstr>
      <vt:lpstr>Office Theme</vt:lpstr>
      <vt:lpstr>PowerPoint Presentation</vt:lpstr>
      <vt:lpstr>Contents</vt:lpstr>
      <vt:lpstr>Introduction</vt:lpstr>
      <vt:lpstr>What is sustainability?</vt:lpstr>
      <vt:lpstr>PowerPoint Presentation</vt:lpstr>
      <vt:lpstr>How do you determine sustainability?</vt:lpstr>
      <vt:lpstr>The IPAT Equation</vt:lpstr>
      <vt:lpstr>Growth Curves</vt:lpstr>
      <vt:lpstr>J-Curve</vt:lpstr>
      <vt:lpstr>S-Curve</vt:lpstr>
      <vt:lpstr>Malthusian theory</vt:lpstr>
      <vt:lpstr>Population</vt:lpstr>
      <vt:lpstr>How to estimate future population?</vt:lpstr>
      <vt:lpstr>Average Age</vt:lpstr>
      <vt:lpstr>Human Development</vt:lpstr>
      <vt:lpstr>Future Analysis(Pyramid Model)</vt:lpstr>
      <vt:lpstr>Ecosystem &amp; Climate Change</vt:lpstr>
      <vt:lpstr>Tragedy of the commons</vt:lpstr>
      <vt:lpstr>Solutions</vt:lpstr>
      <vt:lpstr>Climate vs. Weather</vt:lpstr>
      <vt:lpstr>Modern Climate Changes</vt:lpstr>
      <vt:lpstr>Energy</vt:lpstr>
      <vt:lpstr>Energy Resources</vt:lpstr>
      <vt:lpstr>Types of Energy Resources</vt:lpstr>
      <vt:lpstr>Water &amp; Agriculture</vt:lpstr>
      <vt:lpstr>Water (Ground Water)</vt:lpstr>
      <vt:lpstr>Agriculture</vt:lpstr>
      <vt:lpstr>Environmental Policies</vt:lpstr>
      <vt:lpstr>PowerPoint Presentation</vt:lpstr>
      <vt:lpstr>Conclusion</vt:lpstr>
      <vt:lpstr>Sustainable Future?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Abhishek Sahu</dc:creator>
  <cp:lastModifiedBy>Abhishek Sahu</cp:lastModifiedBy>
  <cp:revision>5</cp:revision>
  <dcterms:created xsi:type="dcterms:W3CDTF">2020-11-09T15:00:31Z</dcterms:created>
  <dcterms:modified xsi:type="dcterms:W3CDTF">2020-11-10T08:58:11Z</dcterms:modified>
</cp:coreProperties>
</file>

<file path=docProps/thumbnail.jpeg>
</file>